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7" r:id="rId2"/>
    <p:sldId id="503" r:id="rId3"/>
    <p:sldId id="504" r:id="rId4"/>
    <p:sldId id="505" r:id="rId5"/>
    <p:sldId id="511" r:id="rId6"/>
    <p:sldId id="512" r:id="rId7"/>
    <p:sldId id="513" r:id="rId8"/>
    <p:sldId id="514" r:id="rId9"/>
    <p:sldId id="515" r:id="rId10"/>
    <p:sldId id="516" r:id="rId11"/>
    <p:sldId id="517" r:id="rId12"/>
    <p:sldId id="506" r:id="rId13"/>
    <p:sldId id="507" r:id="rId14"/>
    <p:sldId id="508" r:id="rId15"/>
    <p:sldId id="510" r:id="rId16"/>
    <p:sldId id="520" r:id="rId17"/>
    <p:sldId id="518" r:id="rId18"/>
    <p:sldId id="509" r:id="rId19"/>
    <p:sldId id="521" r:id="rId20"/>
    <p:sldId id="522" r:id="rId21"/>
    <p:sldId id="523" r:id="rId22"/>
    <p:sldId id="532" r:id="rId23"/>
    <p:sldId id="524" r:id="rId24"/>
    <p:sldId id="525" r:id="rId25"/>
    <p:sldId id="526" r:id="rId26"/>
    <p:sldId id="527" r:id="rId27"/>
    <p:sldId id="530" r:id="rId28"/>
    <p:sldId id="529" r:id="rId29"/>
    <p:sldId id="531" r:id="rId30"/>
    <p:sldId id="311" r:id="rId31"/>
    <p:sldId id="528" r:id="rId32"/>
    <p:sldId id="533" r:id="rId33"/>
    <p:sldId id="53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4C3"/>
    <a:srgbClr val="83C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21"/>
  </p:normalViewPr>
  <p:slideViewPr>
    <p:cSldViewPr snapToGrid="0" snapToObjects="1">
      <p:cViewPr varScale="1">
        <p:scale>
          <a:sx n="76" d="100"/>
          <a:sy n="76" d="100"/>
        </p:scale>
        <p:origin x="72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AB0AC-155A-AF45-9776-7E205239AB66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57BEB-9FFD-344B-89D1-79209A43A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9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3783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2852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9473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5029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2331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1322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5254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8306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3638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6822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6432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1632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0233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297644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70955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42578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08169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68599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94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71146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18289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0809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27099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77180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78775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63623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3008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4512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1620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6473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80904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4209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7509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A2B3A2-725B-2B4D-9A83-DDD5FA3B3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572170F-2F35-7444-B32E-D132443D4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A54B34-68B9-D146-8CDE-EE978995D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B5EE02-3E71-5B46-B36A-93C9CECB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BD8C592-000A-124D-A432-0BF4C008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3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4C346D-BD34-C341-82D1-80EA811EF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9A49AC4-104D-C242-88EA-D0C556F8E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ABEBB-568A-9F46-A2ED-8B1D7E4B6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7034D9-3F51-8C45-B589-35BB09449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43E30A8-2D0C-5C41-9D14-87845F62F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25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D2DE6F5-7841-314B-8740-AEB70F3FF4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FAD0CD5-273D-D440-A3B8-F39E6110A5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F5DFB5-D87D-2F4F-9538-2D5198A4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EAA68B-2D09-374C-8B7C-C333777E3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28234D7-A6B4-BD40-9600-DAC84D9D9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3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ECD1F2-6D7A-BC4F-B380-FA60357B1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CC65C8-5ED0-A145-9E29-76321DBB2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F60DF9-4F61-6045-80C7-749E387CB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8E1E7D1-48A8-7B46-A460-2A6E4308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CB152E9-47C5-5A4A-A30A-2B90028D3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6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BFEC4C-1A20-FC4F-9DFA-5AB0FEAF6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3D32C0-2A2F-BE49-95EF-1D25F30B5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909AFF-66E7-4D43-871B-B785C812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A0F92B-600B-6F4A-9264-19555053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84A221-47AE-394D-967F-0C4A5B2D4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0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80AFF4-6DF5-5C47-AAA1-3D1F6BA64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FA411B-D75D-B146-A4C3-1FE021205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B61024-B86B-3C49-A156-0561A7B47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B25D5F-9A36-F840-81F6-A53E9B93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EEBA7D6-A1A6-7F49-BD42-D516664A0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5B2DAF-1040-8E4F-9A41-950A08367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3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0E3778-5A65-A845-A162-873450089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0D1D203-F8D9-9C44-AEAC-9E8D9C0C2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36E4442-A89C-AF42-A008-4291B7CFB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45E2A95-9F3A-6D40-865C-37F6139908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75224E9-6DE6-6C41-A7E0-0EDB2F5EC5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27874B8-1138-D04F-A36C-0CA3DD68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F2FF333-4616-504F-83C9-D2F44A10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E656476-140F-6049-9DDD-64901468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3421EE-A67C-694F-A3DD-ECA3DF78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16D7F3-AA7D-144D-85D3-71F984BE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27C1C29-D9E5-1D46-B521-9F33DE95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93B80DC-FAD9-3F42-910B-94EB0724B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4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DE3DA77-40BB-704A-808C-FC6E1452A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EFDDAE4-89E4-0A4B-87B2-3B5CD063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4F7ED06-0AD6-B044-909A-035BC62CD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5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03AF37-8772-9A4D-9084-461DD7800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8695CC1-D62F-024E-B1DF-233D0E834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5A345B0-D233-664B-AE90-CE7A94BD4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A7BB35F-7A63-494C-B45F-B54E1E1BF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32B615A-F6A6-6340-A29B-149AA9A2E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87598F9-1281-BC45-A118-D34726AB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4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49B843-6BF7-574E-AD62-95BF75E8A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E82E658-5C11-2F4B-B327-6708BFDE4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FE5DBC-5837-A349-B2EE-A92C5AE15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6EC8124-0616-B84C-93D5-394B0B19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B2F70B1-29BC-474C-A581-0B7B634C4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44F5C6-13A2-0B4B-9FBE-EF3A3775C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71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953918B-1B47-144B-B47F-E2203CAC0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56262C-580A-1A49-86D6-14C65F279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82333A3-F720-4547-8D23-D011FF172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6B4-C373-5E45-9FB0-91D437E971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8A7E6A-9672-3345-AD7F-3B9427B60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30BF457-6D0C-D74C-ABE3-8567B9A5BC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B3C66-4E2B-314A-BBDE-AC776864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68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2401/%EC%9E%AC%EC%99%B8%EB%8F%99%ED%8F%AC%EB%A5%BC-%EC%9C%84%ED%95%9C-%ED%95%9C%EA%B5%AD%EC%96%B4-3-1-unit-10-%EC%B2%AD%EC%86%8C%EB%A5%BC-%EB%8F%84%EC%99%80-%EB%93%9C%EB%A0%B8%EC%96%B4%EC%9A%94-flash-cards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KjSTdw08cW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quizlet.com/513052401/%EC%9E%AC%EC%99%B8%EB%8F%99%ED%8F%AC%EB%A5%BC-%EC%9C%84%ED%95%9C-%ED%95%9C%EA%B5%AD%EC%96%B4-3-1-unit-10-%EC%B2%AD%EC%86%8C%EB%A5%BC-%EB%8F%84%EC%99%80-%EB%93%9C%EB%A0%B8%EC%96%B4%EC%9A%94-flash-cards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kor.pngtree.com/freepng/dad-carrying-daughter_4621766.html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rowdpic.net/photos/%EB%B6%80%EB%AA%A8%EB%8B%98&amp;order=small&amp;type=PNG" TargetMode="External"/><Relationship Id="rId5" Type="http://schemas.openxmlformats.org/officeDocument/2006/relationships/hyperlink" Target="https://ac-illust.com/ko/clip-art/666469/%EC%95%84%EB%B2%84%EC%A7%80%EC%99%80-%EC%95%84%EB%93%A4" TargetMode="External"/><Relationship Id="rId4" Type="http://schemas.openxmlformats.org/officeDocument/2006/relationships/hyperlink" Target="https://www.youtube.com/watch?v=lTu9DNvWJ6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3600" b="1" dirty="0">
                <a:solidFill>
                  <a:srgbClr val="2C55C0"/>
                </a:solidFill>
                <a:latin typeface="+mn-ea"/>
              </a:rPr>
              <a:t>10</a:t>
            </a:r>
            <a:r>
              <a:rPr lang="ko-KR" altLang="en-US" sz="3600" b="1" dirty="0">
                <a:solidFill>
                  <a:srgbClr val="2C55C0"/>
                </a:solidFill>
                <a:latin typeface="+mn-ea"/>
              </a:rPr>
              <a:t> 청소를 도와 드렸어요 </a:t>
            </a:r>
            <a:endParaRPr lang="en-US" sz="44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0455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6039770" y="2890852"/>
            <a:ext cx="5966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효자</a:t>
            </a:r>
            <a:endParaRPr lang="en-US" sz="72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04BA32B-082C-5340-9AA1-C47D9806A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725" y="943448"/>
            <a:ext cx="3377426" cy="497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6039770" y="2890852"/>
            <a:ext cx="5966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효녀</a:t>
            </a:r>
            <a:endParaRPr lang="en-US" sz="72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3107BEB-1CF5-CC44-BD61-0A6AC0F82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75" y="909509"/>
            <a:ext cx="5163015" cy="51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-12785"/>
            <a:ext cx="12191998" cy="1342607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효도 빙고</a:t>
            </a:r>
            <a:r>
              <a:rPr lang="en-US" altLang="ko-KR" sz="4800" b="1" dirty="0" smtClean="0">
                <a:latin typeface="+mn-ea"/>
              </a:rPr>
              <a:t>! (</a:t>
            </a:r>
            <a:r>
              <a:rPr lang="en-US" altLang="ko-KR" sz="4800" b="1" dirty="0">
                <a:latin typeface="+mn-ea"/>
              </a:rPr>
              <a:t>3x3)</a:t>
            </a:r>
          </a:p>
          <a:p>
            <a:pPr algn="ctr"/>
            <a:r>
              <a:rPr lang="ko-KR" altLang="en-US" sz="3200" b="1" dirty="0">
                <a:latin typeface="+mn-ea"/>
              </a:rPr>
              <a:t>아래 </a:t>
            </a:r>
            <a:r>
              <a:rPr lang="en-US" altLang="ko-KR" sz="3200" b="1" dirty="0">
                <a:latin typeface="+mn-ea"/>
              </a:rPr>
              <a:t>9</a:t>
            </a:r>
            <a:r>
              <a:rPr lang="ko-KR" altLang="en-US" sz="3200" b="1" dirty="0">
                <a:latin typeface="+mn-ea"/>
              </a:rPr>
              <a:t>개 문장을 적어 </a:t>
            </a:r>
            <a:r>
              <a:rPr lang="ko-KR" altLang="en-US" sz="3200" b="1" dirty="0" smtClean="0">
                <a:latin typeface="+mn-ea"/>
              </a:rPr>
              <a:t>빙고 게임을 </a:t>
            </a:r>
            <a:r>
              <a:rPr lang="ko-KR" altLang="en-US" sz="3200" b="1" dirty="0" smtClean="0">
                <a:latin typeface="+mn-ea"/>
              </a:rPr>
              <a:t>해 보세요 </a:t>
            </a:r>
            <a:endParaRPr lang="en-US" sz="3200" b="1" dirty="0">
              <a:latin typeface="+mn-ea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D0D4B8C5-7195-FC42-BFD3-C86DEBCF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609101"/>
              </p:ext>
            </p:extLst>
          </p:nvPr>
        </p:nvGraphicFramePr>
        <p:xfrm>
          <a:off x="666740" y="1554003"/>
          <a:ext cx="6166626" cy="4481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542">
                  <a:extLst>
                    <a:ext uri="{9D8B030D-6E8A-4147-A177-3AD203B41FA5}">
                      <a16:colId xmlns="" xmlns:a16="http://schemas.microsoft.com/office/drawing/2014/main" val="1911849186"/>
                    </a:ext>
                  </a:extLst>
                </a:gridCol>
                <a:gridCol w="2055542">
                  <a:extLst>
                    <a:ext uri="{9D8B030D-6E8A-4147-A177-3AD203B41FA5}">
                      <a16:colId xmlns="" xmlns:a16="http://schemas.microsoft.com/office/drawing/2014/main" val="3700364433"/>
                    </a:ext>
                  </a:extLst>
                </a:gridCol>
                <a:gridCol w="2055542">
                  <a:extLst>
                    <a:ext uri="{9D8B030D-6E8A-4147-A177-3AD203B41FA5}">
                      <a16:colId xmlns="" xmlns:a16="http://schemas.microsoft.com/office/drawing/2014/main" val="396477795"/>
                    </a:ext>
                  </a:extLst>
                </a:gridCol>
              </a:tblGrid>
              <a:tr h="14938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6513473"/>
                  </a:ext>
                </a:extLst>
              </a:tr>
              <a:tr h="149386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9660091"/>
                  </a:ext>
                </a:extLst>
              </a:tr>
              <a:tr h="14938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C4A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5039410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E7F35FE-9138-7744-A32A-3B2B41910457}"/>
              </a:ext>
            </a:extLst>
          </p:cNvPr>
          <p:cNvSpPr txBox="1"/>
          <p:nvPr/>
        </p:nvSpPr>
        <p:spPr>
          <a:xfrm>
            <a:off x="7040136" y="1290142"/>
            <a:ext cx="5151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1.</a:t>
            </a:r>
            <a:r>
              <a:rPr lang="ko-KR" altLang="en-US" sz="2400" b="1" dirty="0">
                <a:latin typeface="+mn-ea"/>
              </a:rPr>
              <a:t> 부모님을 돕다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2.</a:t>
            </a:r>
            <a:r>
              <a:rPr lang="ko-KR" altLang="en-US" sz="2400" b="1" dirty="0">
                <a:latin typeface="+mn-ea"/>
              </a:rPr>
              <a:t> 부모님께 용돈을 드리다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3.</a:t>
            </a:r>
            <a:r>
              <a:rPr lang="ko-KR" altLang="en-US" sz="2400" b="1" dirty="0">
                <a:latin typeface="+mn-ea"/>
              </a:rPr>
              <a:t> 부모님을 모시고 다니다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4.</a:t>
            </a:r>
            <a:r>
              <a:rPr lang="ko-KR" altLang="en-US" sz="2400" b="1" dirty="0">
                <a:latin typeface="+mn-ea"/>
              </a:rPr>
              <a:t> 부모님과 대화하다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5.</a:t>
            </a:r>
            <a:r>
              <a:rPr lang="ko-KR" altLang="en-US" sz="2400" b="1" dirty="0">
                <a:latin typeface="+mn-ea"/>
              </a:rPr>
              <a:t> 부모님께 효도하다 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6.</a:t>
            </a:r>
            <a:r>
              <a:rPr lang="ko-KR" altLang="en-US" sz="2400" b="1" dirty="0">
                <a:latin typeface="+mn-ea"/>
              </a:rPr>
              <a:t> 부모님을 존경하다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7.</a:t>
            </a:r>
            <a:r>
              <a:rPr lang="ko-KR" altLang="en-US" sz="2400" b="1" dirty="0">
                <a:latin typeface="+mn-ea"/>
              </a:rPr>
              <a:t> 부모님과 여행하다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8.</a:t>
            </a:r>
            <a:r>
              <a:rPr lang="ko-KR" altLang="en-US" sz="2400" b="1" dirty="0">
                <a:latin typeface="+mn-ea"/>
              </a:rPr>
              <a:t> 부모님 말씀을 잘 듣다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9.</a:t>
            </a:r>
            <a:r>
              <a:rPr lang="ko-KR" altLang="en-US" sz="2400" b="1" dirty="0">
                <a:latin typeface="+mn-ea"/>
              </a:rPr>
              <a:t> 집안일을 </a:t>
            </a:r>
            <a:r>
              <a:rPr lang="ko-KR" altLang="en-US" sz="2400" b="1" dirty="0" smtClean="0">
                <a:latin typeface="+mn-ea"/>
              </a:rPr>
              <a:t>해 드리다  </a:t>
            </a:r>
            <a:endParaRPr 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6727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-</a:t>
            </a:r>
            <a:r>
              <a:rPr lang="ko-KR" altLang="en-US" sz="4800" b="1" dirty="0" smtClean="0">
                <a:latin typeface="+mn-ea"/>
              </a:rPr>
              <a:t>만큼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3987B4-C30B-454C-97EC-50A7EB1BB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98" y="1372374"/>
            <a:ext cx="3042320" cy="20870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8BBCEA9-67BE-014E-958D-10410DD495F3}"/>
              </a:ext>
            </a:extLst>
          </p:cNvPr>
          <p:cNvSpPr/>
          <p:nvPr/>
        </p:nvSpPr>
        <p:spPr>
          <a:xfrm>
            <a:off x="3239105" y="1372375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난 언제 이 놀이기구를 탈 수 있어요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sz="3600" b="1" dirty="0">
              <a:solidFill>
                <a:schemeClr val="tx1"/>
              </a:solidFill>
              <a:latin typeface="+mn-ea"/>
            </a:endParaRPr>
          </a:p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형만큼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크면 탈 수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있어</a:t>
            </a:r>
            <a:r>
              <a:rPr lang="en-US" altLang="ko-KR" sz="36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36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B3D9130-FED3-914E-89EB-09B3F9A14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784" y="3859769"/>
            <a:ext cx="3042321" cy="20870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065FF8B-B044-DC47-878D-F7E482333032}"/>
              </a:ext>
            </a:extLst>
          </p:cNvPr>
          <p:cNvSpPr/>
          <p:nvPr/>
        </p:nvSpPr>
        <p:spPr>
          <a:xfrm>
            <a:off x="3239105" y="3816076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레베카는 </a:t>
            </a:r>
            <a:r>
              <a:rPr lang="ko-KR" altLang="en-US" sz="3600" b="1" dirty="0">
                <a:solidFill>
                  <a:srgbClr val="0070C0"/>
                </a:solidFill>
                <a:latin typeface="+mn-ea"/>
              </a:rPr>
              <a:t>유나만큼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한국어를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잘해요</a:t>
            </a:r>
            <a:r>
              <a:rPr lang="en-US" altLang="ko-KR" sz="36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36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38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81403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-</a:t>
            </a:r>
            <a:r>
              <a:rPr lang="ko-KR" altLang="en-US" sz="4800" b="1" dirty="0" smtClean="0">
                <a:latin typeface="+mn-ea"/>
              </a:rPr>
              <a:t>만큼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4BA731B-32A0-2D46-9BAA-E351ECC44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712" y="814040"/>
            <a:ext cx="11163316" cy="54457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AE9C770-AA88-2447-9E3A-A81FF69035B8}"/>
              </a:ext>
            </a:extLst>
          </p:cNvPr>
          <p:cNvSpPr txBox="1"/>
          <p:nvPr/>
        </p:nvSpPr>
        <p:spPr>
          <a:xfrm>
            <a:off x="5776332" y="1276441"/>
            <a:ext cx="3423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수박만큼 커요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52413F0-C9A2-B746-9AA6-BF6838A08C51}"/>
              </a:ext>
            </a:extLst>
          </p:cNvPr>
          <p:cNvSpPr txBox="1"/>
          <p:nvPr/>
        </p:nvSpPr>
        <p:spPr>
          <a:xfrm>
            <a:off x="5672254" y="3136611"/>
            <a:ext cx="3423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박지성 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선수만큼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3255305-A39E-3D4D-B987-A896B068A8CD}"/>
              </a:ext>
            </a:extLst>
          </p:cNvPr>
          <p:cNvSpPr txBox="1"/>
          <p:nvPr/>
        </p:nvSpPr>
        <p:spPr>
          <a:xfrm>
            <a:off x="5672253" y="4981175"/>
            <a:ext cx="3423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0070C0"/>
                </a:solidFill>
              </a:rPr>
              <a:t>토마스만큼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77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85864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워크북 </a:t>
            </a:r>
            <a:r>
              <a:rPr lang="en-US" altLang="ko-KR" sz="4800" b="1" dirty="0" smtClean="0">
                <a:latin typeface="+mn-ea"/>
              </a:rPr>
              <a:t>P. </a:t>
            </a:r>
            <a:r>
              <a:rPr lang="en-US" altLang="ko-KR" sz="4800" b="1" dirty="0">
                <a:latin typeface="+mn-ea"/>
              </a:rPr>
              <a:t>39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2206C4-DDE5-AF42-BD1C-D0021E44C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107" y="887298"/>
            <a:ext cx="7952510" cy="5283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E661F5F-A917-FD4E-A93C-4E11BCB51338}"/>
              </a:ext>
            </a:extLst>
          </p:cNvPr>
          <p:cNvSpPr txBox="1"/>
          <p:nvPr/>
        </p:nvSpPr>
        <p:spPr>
          <a:xfrm>
            <a:off x="4463045" y="3344303"/>
            <a:ext cx="2743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smtClean="0">
                <a:solidFill>
                  <a:srgbClr val="0070C0"/>
                </a:solidFill>
              </a:rPr>
              <a:t>박지성 선수만큼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4CE3EA0-A0EB-1847-94F4-FFD1118FB5C2}"/>
              </a:ext>
            </a:extLst>
          </p:cNvPr>
          <p:cNvSpPr txBox="1"/>
          <p:nvPr/>
        </p:nvSpPr>
        <p:spPr>
          <a:xfrm>
            <a:off x="4580917" y="4490258"/>
            <a:ext cx="4661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어머니만큼 아주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예뻐요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71DEB50-BC23-9D47-AC9E-1C594D4ED1F2}"/>
              </a:ext>
            </a:extLst>
          </p:cNvPr>
          <p:cNvSpPr txBox="1"/>
          <p:nvPr/>
        </p:nvSpPr>
        <p:spPr>
          <a:xfrm>
            <a:off x="3785217" y="5704655"/>
            <a:ext cx="4661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언니만큼 그림을 잘 그려요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58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3670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워크북 </a:t>
            </a:r>
            <a:r>
              <a:rPr lang="en-US" altLang="ko-KR" sz="4400" b="1" dirty="0" smtClean="0">
                <a:latin typeface="+mn-ea"/>
              </a:rPr>
              <a:t>P. </a:t>
            </a:r>
            <a:r>
              <a:rPr lang="en-US" altLang="ko-KR" sz="4400" b="1" dirty="0">
                <a:latin typeface="+mn-ea"/>
              </a:rPr>
              <a:t>39 </a:t>
            </a:r>
            <a:endParaRPr lang="en-US" sz="4400" b="1" dirty="0"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78F8F35-2931-1246-BE77-C6C695F0B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565" y="936702"/>
            <a:ext cx="8442865" cy="53230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A28BA63-3DE0-1C45-A020-FCBB1FD17FB6}"/>
              </a:ext>
            </a:extLst>
          </p:cNvPr>
          <p:cNvSpPr txBox="1"/>
          <p:nvPr/>
        </p:nvSpPr>
        <p:spPr>
          <a:xfrm>
            <a:off x="6266985" y="2998076"/>
            <a:ext cx="345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0070C0"/>
                </a:solidFill>
              </a:rPr>
              <a:t>엄마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만큼 </a:t>
            </a:r>
            <a:r>
              <a:rPr lang="ko-KR" altLang="en-US" sz="2400" b="1" dirty="0">
                <a:solidFill>
                  <a:srgbClr val="0070C0"/>
                </a:solidFill>
              </a:rPr>
              <a:t>키가 커요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932CB9-8A49-CF40-AA40-BEBEAC9B1D26}"/>
              </a:ext>
            </a:extLst>
          </p:cNvPr>
          <p:cNvSpPr txBox="1"/>
          <p:nvPr/>
        </p:nvSpPr>
        <p:spPr>
          <a:xfrm>
            <a:off x="6983215" y="4296132"/>
            <a:ext cx="345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수학만큼 잘해요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F351365-11DF-9743-B598-9F5D82D1ECC3}"/>
              </a:ext>
            </a:extLst>
          </p:cNvPr>
          <p:cNvSpPr txBox="1"/>
          <p:nvPr/>
        </p:nvSpPr>
        <p:spPr>
          <a:xfrm>
            <a:off x="6266984" y="5594188"/>
            <a:ext cx="4304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0070C0"/>
                </a:solidFill>
              </a:rPr>
              <a:t>요리사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만큼 잘하세요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85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>
                <a:latin typeface="+mn-ea"/>
              </a:rPr>
              <a:t>-</a:t>
            </a:r>
            <a:r>
              <a:rPr lang="ko-KR" altLang="en-US" sz="4800" b="1" dirty="0" smtClean="0">
                <a:latin typeface="+mn-ea"/>
              </a:rPr>
              <a:t>아</a:t>
            </a:r>
            <a:r>
              <a:rPr lang="en-US" altLang="ko-KR" sz="4800" b="1" dirty="0">
                <a:latin typeface="+mn-ea"/>
              </a:rPr>
              <a:t>/</a:t>
            </a:r>
            <a:r>
              <a:rPr lang="ko-KR" altLang="en-US" sz="4800" b="1" dirty="0">
                <a:latin typeface="+mn-ea"/>
              </a:rPr>
              <a:t>어 드리다 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8BBCEA9-67BE-014E-958D-10410DD495F3}"/>
              </a:ext>
            </a:extLst>
          </p:cNvPr>
          <p:cNvSpPr/>
          <p:nvPr/>
        </p:nvSpPr>
        <p:spPr>
          <a:xfrm>
            <a:off x="3239105" y="1372375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마이클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창문 좀 열어 줄래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sz="3600" b="1" dirty="0">
              <a:solidFill>
                <a:schemeClr val="tx1"/>
              </a:solidFill>
              <a:latin typeface="+mn-ea"/>
            </a:endParaRPr>
          </a:p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네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아빠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제가 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열어 </a:t>
            </a:r>
            <a:r>
              <a:rPr lang="ko-KR" altLang="en-US" sz="3600" b="1" u="sng" dirty="0" smtClean="0">
                <a:solidFill>
                  <a:srgbClr val="0070C0"/>
                </a:solidFill>
                <a:latin typeface="+mn-ea"/>
              </a:rPr>
              <a:t>드릴게요</a:t>
            </a:r>
            <a:r>
              <a:rPr lang="en-US" altLang="ko-KR" sz="3600" b="1" u="sng" dirty="0" smtClean="0">
                <a:solidFill>
                  <a:srgbClr val="0070C0"/>
                </a:solidFill>
                <a:latin typeface="+mn-ea"/>
              </a:rPr>
              <a:t>.</a:t>
            </a:r>
            <a:endParaRPr lang="en-US" sz="36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065FF8B-B044-DC47-878D-F7E482333032}"/>
              </a:ext>
            </a:extLst>
          </p:cNvPr>
          <p:cNvSpPr/>
          <p:nvPr/>
        </p:nvSpPr>
        <p:spPr>
          <a:xfrm>
            <a:off x="3239105" y="3816076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A: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책을 꺼낼 수가 없네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.</a:t>
            </a:r>
          </a:p>
          <a:p>
            <a:endParaRPr lang="en-US" sz="3600" b="1" dirty="0">
              <a:solidFill>
                <a:schemeClr val="tx1"/>
              </a:solidFill>
              <a:latin typeface="+mn-ea"/>
            </a:endParaRPr>
          </a:p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제가 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꺼내 </a:t>
            </a:r>
            <a:r>
              <a:rPr lang="ko-KR" altLang="en-US" sz="3600" b="1" u="sng" dirty="0" smtClean="0">
                <a:solidFill>
                  <a:srgbClr val="0070C0"/>
                </a:solidFill>
                <a:latin typeface="+mn-ea"/>
              </a:rPr>
              <a:t>드릴게요</a:t>
            </a:r>
            <a:r>
              <a:rPr lang="en-US" altLang="ko-KR" sz="3600" b="1" u="sng" dirty="0" smtClean="0">
                <a:solidFill>
                  <a:srgbClr val="0070C0"/>
                </a:solidFill>
                <a:latin typeface="+mn-ea"/>
              </a:rPr>
              <a:t>.</a:t>
            </a:r>
            <a:endParaRPr lang="en-US" sz="3600" b="1" u="sng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2E7280A-01DF-4C4A-8973-5442888AC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72375"/>
            <a:ext cx="3239104" cy="20870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6D9F4EF-6C29-D54A-9D6C-F6FDFFAE6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6076"/>
            <a:ext cx="3239103" cy="208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6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latin typeface="+mn-ea"/>
              </a:rPr>
              <a:t>-</a:t>
            </a:r>
            <a:r>
              <a:rPr lang="ko-KR" altLang="en-US" sz="4400" b="1" dirty="0">
                <a:latin typeface="+mn-ea"/>
              </a:rPr>
              <a:t>아</a:t>
            </a:r>
            <a:r>
              <a:rPr lang="en-US" altLang="ko-KR" sz="4400" b="1" dirty="0">
                <a:latin typeface="+mn-ea"/>
              </a:rPr>
              <a:t>/</a:t>
            </a:r>
            <a:r>
              <a:rPr lang="ko-KR" altLang="en-US" sz="4400" b="1" dirty="0">
                <a:latin typeface="+mn-ea"/>
              </a:rPr>
              <a:t>어 드리다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49CDD79-C544-D143-B406-615DF16CA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493" y="722252"/>
            <a:ext cx="10482146" cy="55375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07E96E1-DC4D-F346-9D9F-D07B932F7E6D}"/>
              </a:ext>
            </a:extLst>
          </p:cNvPr>
          <p:cNvSpPr txBox="1"/>
          <p:nvPr/>
        </p:nvSpPr>
        <p:spPr>
          <a:xfrm>
            <a:off x="5965902" y="1466012"/>
            <a:ext cx="4360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제가 찾아 드릴게요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1B383F7-CA60-0A42-A0AA-A6C1102C249F}"/>
              </a:ext>
            </a:extLst>
          </p:cNvPr>
          <p:cNvSpPr txBox="1"/>
          <p:nvPr/>
        </p:nvSpPr>
        <p:spPr>
          <a:xfrm>
            <a:off x="5965901" y="3428999"/>
            <a:ext cx="4360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네</a:t>
            </a:r>
            <a:r>
              <a:rPr lang="en-US" altLang="ko-KR" sz="3200" b="1" dirty="0">
                <a:solidFill>
                  <a:srgbClr val="0070C0"/>
                </a:solidFill>
              </a:rPr>
              <a:t>,</a:t>
            </a:r>
            <a:r>
              <a:rPr lang="ko-KR" altLang="en-US" sz="3200" b="1" dirty="0">
                <a:solidFill>
                  <a:srgbClr val="0070C0"/>
                </a:solidFill>
              </a:rPr>
              <a:t> </a:t>
            </a:r>
            <a:r>
              <a:rPr lang="ko-KR" altLang="en-US" sz="3200" b="1" dirty="0" smtClean="0">
                <a:solidFill>
                  <a:srgbClr val="0070C0"/>
                </a:solidFill>
              </a:rPr>
              <a:t>갖다 드릴게요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8748461-5218-8B42-B2E0-B56A800848EF}"/>
              </a:ext>
            </a:extLst>
          </p:cNvPr>
          <p:cNvSpPr txBox="1"/>
          <p:nvPr/>
        </p:nvSpPr>
        <p:spPr>
          <a:xfrm>
            <a:off x="6452839" y="5279009"/>
            <a:ext cx="4360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도와 드릴게요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46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032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워크북 </a:t>
            </a:r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40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2FA2B16-8599-D247-96DA-42E7DDA6E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880" y="971759"/>
            <a:ext cx="9907736" cy="52880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050C016-1A22-6749-95C0-C3633F3BC7F2}"/>
              </a:ext>
            </a:extLst>
          </p:cNvPr>
          <p:cNvSpPr txBox="1"/>
          <p:nvPr/>
        </p:nvSpPr>
        <p:spPr>
          <a:xfrm>
            <a:off x="2062976" y="3319906"/>
            <a:ext cx="7181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</a:rPr>
              <a:t>문을 열어 드릴게요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1C9A241-3393-794C-872E-B1D5089179C8}"/>
              </a:ext>
            </a:extLst>
          </p:cNvPr>
          <p:cNvSpPr txBox="1"/>
          <p:nvPr/>
        </p:nvSpPr>
        <p:spPr>
          <a:xfrm>
            <a:off x="2062975" y="4528234"/>
            <a:ext cx="7181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0070C0"/>
                </a:solidFill>
              </a:rPr>
              <a:t>가방을 </a:t>
            </a:r>
            <a:r>
              <a:rPr lang="ko-KR" altLang="en-US" sz="2800" b="1" dirty="0">
                <a:solidFill>
                  <a:srgbClr val="0070C0"/>
                </a:solidFill>
              </a:rPr>
              <a:t>들어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드릴게요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D4A2ECF-BB96-0F41-A357-EAA778460A5D}"/>
              </a:ext>
            </a:extLst>
          </p:cNvPr>
          <p:cNvSpPr txBox="1"/>
          <p:nvPr/>
        </p:nvSpPr>
        <p:spPr>
          <a:xfrm>
            <a:off x="2062974" y="5693092"/>
            <a:ext cx="7181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</a:rPr>
              <a:t>우산을 빌려 드릴게요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0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1509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여러분은 부모님을 어떻게 </a:t>
            </a:r>
            <a:r>
              <a:rPr lang="ko-KR" altLang="en-US" sz="4400" b="1" dirty="0" smtClean="0">
                <a:latin typeface="+mn-ea"/>
              </a:rPr>
              <a:t>도와 드렸어요</a:t>
            </a:r>
            <a:r>
              <a:rPr lang="en-US" altLang="ko-KR" sz="4400" b="1" dirty="0">
                <a:latin typeface="+mn-ea"/>
              </a:rPr>
              <a:t>?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2B6E34F-5481-144B-A32B-AB0F6D5C5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499" y="1150949"/>
            <a:ext cx="7922789" cy="51088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835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032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B47B7F-14B2-184E-B975-2483E0F16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8439" y="903249"/>
            <a:ext cx="8686800" cy="53565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83E5E1A-AD79-1E46-98C8-F7A20CE9333B}"/>
              </a:ext>
            </a:extLst>
          </p:cNvPr>
          <p:cNvSpPr/>
          <p:nvPr/>
        </p:nvSpPr>
        <p:spPr>
          <a:xfrm>
            <a:off x="-1" y="1"/>
            <a:ext cx="12191998" cy="9032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워크북 </a:t>
            </a:r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40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7AB7FF3-9EC8-924D-8CA7-9EFF835746DD}"/>
              </a:ext>
            </a:extLst>
          </p:cNvPr>
          <p:cNvSpPr txBox="1"/>
          <p:nvPr/>
        </p:nvSpPr>
        <p:spPr>
          <a:xfrm>
            <a:off x="5413116" y="2966737"/>
            <a:ext cx="593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제가 읽어 드릴게요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18CEBCC-230E-2649-BD16-69ADC9A54D64}"/>
              </a:ext>
            </a:extLst>
          </p:cNvPr>
          <p:cNvSpPr txBox="1"/>
          <p:nvPr/>
        </p:nvSpPr>
        <p:spPr>
          <a:xfrm>
            <a:off x="5448601" y="4284523"/>
            <a:ext cx="593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천천히 이야기해 드릴게요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E6F01C7-7DEA-E040-99B7-53E2D5594A11}"/>
              </a:ext>
            </a:extLst>
          </p:cNvPr>
          <p:cNvSpPr txBox="1"/>
          <p:nvPr/>
        </p:nvSpPr>
        <p:spPr>
          <a:xfrm>
            <a:off x="5496014" y="5620086"/>
            <a:ext cx="593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제가 땀을 닦아 드릴게요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11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16576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50B6242-6E75-2847-AD07-FD991DB39FF8}"/>
              </a:ext>
            </a:extLst>
          </p:cNvPr>
          <p:cNvSpPr txBox="1"/>
          <p:nvPr/>
        </p:nvSpPr>
        <p:spPr>
          <a:xfrm>
            <a:off x="0" y="791491"/>
            <a:ext cx="1189835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8563" indent="-1198563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어제가 어버이날이었지요</a:t>
            </a:r>
            <a:r>
              <a:rPr lang="en-US" altLang="ko-KR" sz="2800" dirty="0">
                <a:latin typeface="+mn-ea"/>
              </a:rPr>
              <a:t>?</a:t>
            </a:r>
            <a:r>
              <a:rPr lang="ko-KR" altLang="en-US" sz="2800" dirty="0">
                <a:latin typeface="+mn-ea"/>
              </a:rPr>
              <a:t> 여러분은 뭘 </a:t>
            </a:r>
            <a:r>
              <a:rPr lang="ko-KR" altLang="en-US" sz="2800" dirty="0" smtClean="0">
                <a:latin typeface="+mn-ea"/>
              </a:rPr>
              <a:t>했어요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 marL="1198563" indent="-1198563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마이클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저는 색종이로 카네이션을 만들어 드렸어요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altLang="ko-KR" sz="2800" dirty="0">
              <a:latin typeface="+mn-ea"/>
            </a:endParaRPr>
          </a:p>
          <a:p>
            <a:pPr marL="1198563" indent="-1198563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지수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동생하고 같이 선물을 사 드렸어요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altLang="ko-KR" sz="2800" dirty="0">
              <a:latin typeface="+mn-ea"/>
            </a:endParaRPr>
          </a:p>
          <a:p>
            <a:pPr marL="1198563" indent="-1198563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우진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저는 설거지하고 청소를 도와 드렸어요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 marL="1198563" indent="-1198563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부모님이 좋아하셨어요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 marL="1198563" indent="-1198563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우진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아주 기뻐하셨어요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칭찬도 많이 해 주셨어요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 marL="1198563" indent="-1198563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모두 잘했어요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선물도 좋지만 평소에 부모님 말씀을 잘 듣는 것이 가장 큰 효도일 거예요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altLang="ko-KR" sz="2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sz="2800" dirty="0">
              <a:latin typeface="+mn-ea"/>
            </a:endParaRPr>
          </a:p>
        </p:txBody>
      </p:sp>
      <p:pic>
        <p:nvPicPr>
          <p:cNvPr id="4" name="Track 027" descr="Track 027">
            <a:hlinkClick r:id="" action="ppaction://media"/>
            <a:extLst>
              <a:ext uri="{FF2B5EF4-FFF2-40B4-BE49-F238E27FC236}">
                <a16:creationId xmlns="" xmlns:a16="http://schemas.microsoft.com/office/drawing/2014/main" id="{69C72B22-F51A-AF47-992D-4147504219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4737" y="0"/>
            <a:ext cx="2133600" cy="2133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BBDF0FD-1A70-234A-A047-4D6119F23B47}"/>
              </a:ext>
            </a:extLst>
          </p:cNvPr>
          <p:cNvSpPr/>
          <p:nvPr/>
        </p:nvSpPr>
        <p:spPr>
          <a:xfrm>
            <a:off x="2553629" y="912105"/>
            <a:ext cx="1405054" cy="524107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1279AF3-6F75-0840-9595-44D01ED8D0F3}"/>
              </a:ext>
            </a:extLst>
          </p:cNvPr>
          <p:cNvSpPr/>
          <p:nvPr/>
        </p:nvSpPr>
        <p:spPr>
          <a:xfrm>
            <a:off x="3375350" y="5454444"/>
            <a:ext cx="769434" cy="524107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33C113F-1141-1749-A9A1-25FCACD0EF04}"/>
              </a:ext>
            </a:extLst>
          </p:cNvPr>
          <p:cNvSpPr/>
          <p:nvPr/>
        </p:nvSpPr>
        <p:spPr>
          <a:xfrm>
            <a:off x="7985925" y="4746833"/>
            <a:ext cx="1918009" cy="524107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ED6194A-AB2F-B944-A9BC-0A099D960D1B}"/>
              </a:ext>
            </a:extLst>
          </p:cNvPr>
          <p:cNvSpPr/>
          <p:nvPr/>
        </p:nvSpPr>
        <p:spPr>
          <a:xfrm>
            <a:off x="4834050" y="2822158"/>
            <a:ext cx="2523896" cy="524107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9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50B6242-6E75-2847-AD07-FD991DB39FF8}"/>
              </a:ext>
            </a:extLst>
          </p:cNvPr>
          <p:cNvSpPr txBox="1"/>
          <p:nvPr/>
        </p:nvSpPr>
        <p:spPr>
          <a:xfrm>
            <a:off x="0" y="791491"/>
            <a:ext cx="1189835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어제가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어버이날</a:t>
            </a:r>
            <a:r>
              <a:rPr lang="ko-KR" altLang="en-US" sz="2800" dirty="0">
                <a:latin typeface="+mn-ea"/>
              </a:rPr>
              <a:t>이었지요</a:t>
            </a:r>
            <a:r>
              <a:rPr lang="en-US" altLang="ko-KR" sz="2800" dirty="0">
                <a:latin typeface="+mn-ea"/>
              </a:rPr>
              <a:t>?</a:t>
            </a:r>
            <a:r>
              <a:rPr lang="ko-KR" altLang="en-US" sz="2800" dirty="0">
                <a:latin typeface="+mn-ea"/>
              </a:rPr>
              <a:t> 여러분은 뭘 </a:t>
            </a:r>
            <a:r>
              <a:rPr lang="ko-KR" altLang="en-US" sz="2800" dirty="0" smtClean="0">
                <a:latin typeface="+mn-ea"/>
              </a:rPr>
              <a:t>했어요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마이클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저는 색종이로 카네이션을 만들어 드렸어요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altLang="ko-KR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지수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동생하고 같이 선물을 사 드렸어요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altLang="ko-KR" sz="2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우진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저는 설거지하고 청소를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도와 드렸어요</a:t>
            </a:r>
            <a:r>
              <a:rPr lang="en-US" altLang="ko-KR" sz="2800" b="1" u="sng" dirty="0">
                <a:solidFill>
                  <a:srgbClr val="0070C0"/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부모님이 좋아하셨어요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우진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아주 기뻐하셨어요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칭찬도 많이 해 주셨어요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 marL="1260475" indent="-1260475"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모두 잘했어요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선물도 좋지만 평소에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부모님 말씀을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2800" dirty="0">
                <a:latin typeface="+mn-ea"/>
              </a:rPr>
              <a:t>잘 듣는 것이 가장 큰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효도</a:t>
            </a:r>
            <a:r>
              <a:rPr lang="ko-KR" altLang="en-US" sz="2800" dirty="0">
                <a:latin typeface="+mn-ea"/>
              </a:rPr>
              <a:t>일 거예요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</a:t>
            </a:r>
            <a:endParaRPr lang="en-US" altLang="ko-KR" sz="2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sz="2800" dirty="0">
              <a:latin typeface="+mn-ea"/>
            </a:endParaRPr>
          </a:p>
        </p:txBody>
      </p:sp>
      <p:pic>
        <p:nvPicPr>
          <p:cNvPr id="4" name="Track 027" descr="Track 027">
            <a:hlinkClick r:id="" action="ppaction://media"/>
            <a:extLst>
              <a:ext uri="{FF2B5EF4-FFF2-40B4-BE49-F238E27FC236}">
                <a16:creationId xmlns="" xmlns:a16="http://schemas.microsoft.com/office/drawing/2014/main" id="{69C72B22-F51A-AF47-992D-4147504219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9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1509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부모님께 무엇을 </a:t>
            </a:r>
            <a:r>
              <a:rPr lang="ko-KR" altLang="en-US" sz="3600" b="1" dirty="0" smtClean="0">
                <a:latin typeface="+mn-ea"/>
              </a:rPr>
              <a:t>해 드렸고 </a:t>
            </a:r>
            <a:r>
              <a:rPr lang="ko-KR" altLang="en-US" sz="3600" b="1" dirty="0">
                <a:latin typeface="+mn-ea"/>
              </a:rPr>
              <a:t>무엇을 해 드릴 거예요</a:t>
            </a:r>
            <a:r>
              <a:rPr lang="en-US" altLang="ko-KR" sz="3600" b="1" dirty="0">
                <a:latin typeface="+mn-ea"/>
              </a:rPr>
              <a:t>?</a:t>
            </a:r>
            <a:r>
              <a:rPr lang="ko-KR" altLang="en-US" sz="3600" b="1" dirty="0">
                <a:latin typeface="+mn-ea"/>
              </a:rPr>
              <a:t> 친구들과 </a:t>
            </a:r>
            <a:r>
              <a:rPr lang="ko-KR" altLang="en-US" sz="3600" b="1" dirty="0" smtClean="0">
                <a:latin typeface="+mn-ea"/>
              </a:rPr>
              <a:t>이야기해 보아요</a:t>
            </a:r>
            <a:endParaRPr lang="en-US" sz="3600" b="1" dirty="0">
              <a:latin typeface="+mn-ea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65C24A9F-1310-354E-AFBD-9933C7DBD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49418"/>
              </p:ext>
            </p:extLst>
          </p:nvPr>
        </p:nvGraphicFramePr>
        <p:xfrm>
          <a:off x="229984" y="1346088"/>
          <a:ext cx="11732028" cy="4455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841">
                  <a:extLst>
                    <a:ext uri="{9D8B030D-6E8A-4147-A177-3AD203B41FA5}">
                      <a16:colId xmlns="" xmlns:a16="http://schemas.microsoft.com/office/drawing/2014/main" val="1599470686"/>
                    </a:ext>
                  </a:extLst>
                </a:gridCol>
                <a:gridCol w="4629150">
                  <a:extLst>
                    <a:ext uri="{9D8B030D-6E8A-4147-A177-3AD203B41FA5}">
                      <a16:colId xmlns="" xmlns:a16="http://schemas.microsoft.com/office/drawing/2014/main" val="4257968658"/>
                    </a:ext>
                  </a:extLst>
                </a:gridCol>
                <a:gridCol w="4161037">
                  <a:extLst>
                    <a:ext uri="{9D8B030D-6E8A-4147-A177-3AD203B41FA5}">
                      <a16:colId xmlns="" xmlns:a16="http://schemas.microsoft.com/office/drawing/2014/main" val="4247602430"/>
                    </a:ext>
                  </a:extLst>
                </a:gridCol>
              </a:tblGrid>
              <a:tr h="87933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친구</a:t>
                      </a:r>
                      <a:endParaRPr 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무엇을 해 드렸어요</a:t>
                      </a:r>
                      <a:r>
                        <a:rPr lang="en-US" altLang="ko-KR" sz="2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무엇을 해 드릴 거예요</a:t>
                      </a:r>
                      <a:r>
                        <a:rPr lang="en-US" altLang="ko-KR" sz="2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en-US" sz="2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04915163"/>
                  </a:ext>
                </a:extLst>
              </a:tr>
              <a:tr h="89402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보기</a:t>
                      </a:r>
                      <a:r>
                        <a:rPr lang="en-US" altLang="ko-KR" sz="2400" dirty="0" smtClean="0"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2400" dirty="0" smtClean="0">
                          <a:latin typeface="+mn-ea"/>
                          <a:ea typeface="+mn-ea"/>
                        </a:rPr>
                        <a:t>지수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일요일에 엄마가 청소할 때 </a:t>
                      </a:r>
                      <a:endParaRPr lang="en-US" altLang="ko-KR" sz="2400" dirty="0" smtClean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 smtClean="0">
                          <a:latin typeface="+mn-ea"/>
                          <a:ea typeface="+mn-ea"/>
                        </a:rPr>
                        <a:t>도와 드렸어요</a:t>
                      </a:r>
                      <a:r>
                        <a:rPr lang="en-US" altLang="ko-KR" sz="2400" dirty="0" smtClean="0">
                          <a:latin typeface="+mn-ea"/>
                          <a:ea typeface="+mn-ea"/>
                        </a:rPr>
                        <a:t>.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주말마다 엄마를 </a:t>
                      </a:r>
                      <a:endParaRPr lang="en-US" altLang="ko-KR" sz="2400" dirty="0" smtClean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2400" dirty="0" smtClean="0">
                          <a:latin typeface="+mn-ea"/>
                          <a:ea typeface="+mn-ea"/>
                        </a:rPr>
                        <a:t>도와 </a:t>
                      </a:r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드릴 </a:t>
                      </a:r>
                      <a:r>
                        <a:rPr lang="ko-KR" altLang="en-US" sz="2400" dirty="0" smtClean="0">
                          <a:latin typeface="+mn-ea"/>
                          <a:ea typeface="+mn-ea"/>
                        </a:rPr>
                        <a:t>거예요</a:t>
                      </a:r>
                      <a:r>
                        <a:rPr lang="en-US" altLang="ko-KR" sz="2400" dirty="0" smtClean="0">
                          <a:latin typeface="+mn-ea"/>
                          <a:ea typeface="+mn-ea"/>
                        </a:rPr>
                        <a:t>.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21921855"/>
                  </a:ext>
                </a:extLst>
              </a:tr>
              <a:tr h="89402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ea"/>
                          <a:ea typeface="+mn-ea"/>
                        </a:rPr>
                        <a:t>1.</a:t>
                      </a:r>
                      <a:r>
                        <a:rPr lang="ko-KR" altLang="en-US" sz="2800" dirty="0">
                          <a:latin typeface="+mn-ea"/>
                          <a:ea typeface="+mn-ea"/>
                        </a:rPr>
                        <a:t> </a:t>
                      </a:r>
                      <a:endParaRPr lang="en-US" sz="2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7276761"/>
                  </a:ext>
                </a:extLst>
              </a:tr>
              <a:tr h="89402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ea"/>
                          <a:ea typeface="+mn-ea"/>
                        </a:rPr>
                        <a:t>2.</a:t>
                      </a:r>
                      <a:r>
                        <a:rPr lang="ko-KR" altLang="en-US" sz="2800" dirty="0">
                          <a:latin typeface="+mn-ea"/>
                          <a:ea typeface="+mn-ea"/>
                        </a:rPr>
                        <a:t> </a:t>
                      </a:r>
                      <a:endParaRPr lang="en-US" sz="2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45065730"/>
                  </a:ext>
                </a:extLst>
              </a:tr>
              <a:tr h="89402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ea"/>
                          <a:ea typeface="+mn-ea"/>
                        </a:rPr>
                        <a:t>3.</a:t>
                      </a:r>
                      <a:endParaRPr lang="en-US" sz="2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33751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67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175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89 </a:t>
            </a:r>
            <a:r>
              <a:rPr lang="ko-KR" altLang="en-US" sz="4400" b="1" dirty="0">
                <a:latin typeface="+mn-ea"/>
              </a:rPr>
              <a:t>읽고 문제를 풀어 보아요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4D6C48B-D738-164B-BB1B-85A5EAE62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49" y="917575"/>
            <a:ext cx="10387014" cy="39830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0B1FF8D-C9AE-C743-A73B-245F68949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49" y="4900613"/>
            <a:ext cx="10387014" cy="1270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FBD799F-33D2-C340-97D1-01820EDC16D8}"/>
              </a:ext>
            </a:extLst>
          </p:cNvPr>
          <p:cNvCxnSpPr>
            <a:cxnSpLocks/>
          </p:cNvCxnSpPr>
          <p:nvPr/>
        </p:nvCxnSpPr>
        <p:spPr>
          <a:xfrm>
            <a:off x="1300163" y="2909094"/>
            <a:ext cx="8143875" cy="0"/>
          </a:xfrm>
          <a:prstGeom prst="line">
            <a:avLst/>
          </a:prstGeom>
          <a:ln w="57150">
            <a:solidFill>
              <a:srgbClr val="93C4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71D8676-1D81-5D4D-856F-7D228EBED510}"/>
              </a:ext>
            </a:extLst>
          </p:cNvPr>
          <p:cNvSpPr txBox="1"/>
          <p:nvPr/>
        </p:nvSpPr>
        <p:spPr>
          <a:xfrm>
            <a:off x="1716878" y="5552207"/>
            <a:ext cx="8272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>
                <a:solidFill>
                  <a:srgbClr val="0070C0"/>
                </a:solidFill>
              </a:rPr>
              <a:t>케이크하고</a:t>
            </a:r>
            <a:r>
              <a:rPr lang="ko-KR" altLang="en-US" sz="2800" b="1" dirty="0">
                <a:solidFill>
                  <a:srgbClr val="0070C0"/>
                </a:solidFill>
              </a:rPr>
              <a:t> 예쁜 장미꽃을 사 오셨어요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3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8429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DED7FC0-A35E-2F4E-8B89-11CF2F2B5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491" y="421482"/>
            <a:ext cx="10387014" cy="3425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4C75A1-354B-FD4C-9F88-8C4A1C615FC2}"/>
              </a:ext>
            </a:extLst>
          </p:cNvPr>
          <p:cNvSpPr/>
          <p:nvPr/>
        </p:nvSpPr>
        <p:spPr>
          <a:xfrm>
            <a:off x="-1" y="1"/>
            <a:ext cx="12191998" cy="9175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89 </a:t>
            </a:r>
            <a:r>
              <a:rPr lang="ko-KR" altLang="en-US" sz="4400" b="1" dirty="0">
                <a:latin typeface="+mn-ea"/>
              </a:rPr>
              <a:t>읽고 문제를 풀어 보아요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3716742-A5DB-7846-8E24-22D324F06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491" y="3846782"/>
            <a:ext cx="10147300" cy="2413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942081" y="4544907"/>
            <a:ext cx="331893" cy="37253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6430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여러분들은 부모님 생신에 어떻게 해 드릴 거예요</a:t>
            </a:r>
            <a:r>
              <a:rPr lang="en-US" altLang="ko-KR" sz="4400" b="1" dirty="0">
                <a:latin typeface="+mn-ea"/>
              </a:rPr>
              <a:t>?</a:t>
            </a:r>
            <a:r>
              <a:rPr lang="ko-KR" altLang="en-US" sz="4400" b="1" dirty="0">
                <a:latin typeface="+mn-ea"/>
              </a:rPr>
              <a:t> </a:t>
            </a:r>
            <a:r>
              <a:rPr lang="en-US" altLang="ko-KR" sz="4400" b="1" dirty="0" smtClean="0">
                <a:latin typeface="+mn-ea"/>
              </a:rPr>
              <a:t>P. </a:t>
            </a:r>
            <a:r>
              <a:rPr lang="en-US" altLang="ko-KR" sz="4400" b="1" dirty="0">
                <a:latin typeface="+mn-ea"/>
              </a:rPr>
              <a:t>89 </a:t>
            </a:r>
            <a:endParaRPr lang="en-US" sz="44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2FD5303-9EE8-2241-8271-B28FA198BB0A}"/>
              </a:ext>
            </a:extLst>
          </p:cNvPr>
          <p:cNvSpPr/>
          <p:nvPr/>
        </p:nvSpPr>
        <p:spPr>
          <a:xfrm>
            <a:off x="459969" y="1900238"/>
            <a:ext cx="11484381" cy="4114800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5E611ADA-546E-6844-9CA8-3853B0991F8F}"/>
              </a:ext>
            </a:extLst>
          </p:cNvPr>
          <p:cNvCxnSpPr/>
          <p:nvPr/>
        </p:nvCxnSpPr>
        <p:spPr>
          <a:xfrm>
            <a:off x="672291" y="2751075"/>
            <a:ext cx="110597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51E446A4-C438-1445-9844-82376976B689}"/>
              </a:ext>
            </a:extLst>
          </p:cNvPr>
          <p:cNvCxnSpPr/>
          <p:nvPr/>
        </p:nvCxnSpPr>
        <p:spPr>
          <a:xfrm>
            <a:off x="672291" y="3589275"/>
            <a:ext cx="110597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A3B36425-B129-324E-A499-70E157B79ED1}"/>
              </a:ext>
            </a:extLst>
          </p:cNvPr>
          <p:cNvCxnSpPr/>
          <p:nvPr/>
        </p:nvCxnSpPr>
        <p:spPr>
          <a:xfrm>
            <a:off x="672291" y="4446525"/>
            <a:ext cx="110597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1BC1C35F-D407-6940-A673-DCD0BFC605B1}"/>
              </a:ext>
            </a:extLst>
          </p:cNvPr>
          <p:cNvCxnSpPr/>
          <p:nvPr/>
        </p:nvCxnSpPr>
        <p:spPr>
          <a:xfrm>
            <a:off x="672291" y="5308538"/>
            <a:ext cx="110597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3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1509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1989666-0874-BB48-BFAC-8C76EFB758F3}"/>
              </a:ext>
            </a:extLst>
          </p:cNvPr>
          <p:cNvSpPr/>
          <p:nvPr/>
        </p:nvSpPr>
        <p:spPr>
          <a:xfrm>
            <a:off x="647698" y="2767279"/>
            <a:ext cx="110843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>
                <a:latin typeface="+mn-ea"/>
                <a:hlinkClick r:id="rId4"/>
              </a:rPr>
              <a:t>Unit 10 quizlet </a:t>
            </a:r>
            <a:r>
              <a:rPr lang="ko-KR" altLang="en-US" sz="8000" dirty="0">
                <a:latin typeface="+mn-ea"/>
                <a:hlinkClick r:id="rId4"/>
              </a:rPr>
              <a:t>바로가기</a:t>
            </a:r>
            <a:endParaRPr lang="en-US" sz="8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3288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1509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FBEC358-A397-EF40-8D6F-CA733C51FB2B}"/>
              </a:ext>
            </a:extLst>
          </p:cNvPr>
          <p:cNvSpPr/>
          <p:nvPr/>
        </p:nvSpPr>
        <p:spPr>
          <a:xfrm>
            <a:off x="1809710" y="2967334"/>
            <a:ext cx="88665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5400" dirty="0">
                <a:latin typeface="+mn-ea"/>
                <a:hlinkClick r:id="rId4"/>
              </a:rPr>
              <a:t>효녀 심청 </a:t>
            </a:r>
            <a:r>
              <a:rPr lang="en-US" sz="5400" dirty="0">
                <a:latin typeface="+mn-ea"/>
                <a:hlinkClick r:id="rId4"/>
              </a:rPr>
              <a:t>youtube </a:t>
            </a:r>
            <a:r>
              <a:rPr lang="ko-KR" altLang="en-US" sz="5400" dirty="0">
                <a:latin typeface="+mn-ea"/>
                <a:hlinkClick r:id="rId4"/>
              </a:rPr>
              <a:t>바로가기</a:t>
            </a:r>
            <a:endParaRPr lang="en-US" sz="5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5834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84212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동화 </a:t>
            </a:r>
            <a:r>
              <a:rPr lang="ko-KR" altLang="en-US" sz="4400" b="1" dirty="0" smtClean="0">
                <a:latin typeface="+mn-ea"/>
              </a:rPr>
              <a:t>효녀 심청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56E9D8-DA27-CA42-A053-ED8493D5A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69" y="1571627"/>
            <a:ext cx="4402976" cy="39433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4CF3A31-B053-B642-B7B0-13F71626BCA3}"/>
              </a:ext>
            </a:extLst>
          </p:cNvPr>
          <p:cNvSpPr/>
          <p:nvPr/>
        </p:nvSpPr>
        <p:spPr>
          <a:xfrm>
            <a:off x="5322915" y="1586932"/>
            <a:ext cx="6409113" cy="917095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6075" indent="-346075"/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1.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 이야기의 주인공인 심청이는 어떤 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</a:rPr>
              <a:t>사람이에요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CEFCDB-B92C-7D45-A8CC-39BD0AEF5B8D}"/>
              </a:ext>
            </a:extLst>
          </p:cNvPr>
          <p:cNvSpPr/>
          <p:nvPr/>
        </p:nvSpPr>
        <p:spPr>
          <a:xfrm>
            <a:off x="5298497" y="2970451"/>
            <a:ext cx="6457950" cy="917095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6075" indent="-346075"/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 이야기를 읽고 여러분은 무슨 생각을 했어요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5584769-F902-CA4F-928D-5B052C7F5F1A}"/>
              </a:ext>
            </a:extLst>
          </p:cNvPr>
          <p:cNvSpPr/>
          <p:nvPr/>
        </p:nvSpPr>
        <p:spPr>
          <a:xfrm>
            <a:off x="5274078" y="4417715"/>
            <a:ext cx="6457950" cy="917095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400050"/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3.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 여러분은 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10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년 후 부모님께 어떤 아들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 딸이 될 거예요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393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61950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효도가 뭐예요</a:t>
            </a:r>
            <a:r>
              <a:rPr lang="en-US" altLang="ko-KR" sz="6000" b="1" dirty="0">
                <a:latin typeface="+mn-ea"/>
              </a:rPr>
              <a:t>?</a:t>
            </a:r>
            <a:r>
              <a:rPr lang="ko-KR" altLang="en-US" sz="6000" b="1" dirty="0">
                <a:latin typeface="+mn-ea"/>
              </a:rPr>
              <a:t> </a:t>
            </a:r>
            <a:endParaRPr lang="en-US" altLang="ko-KR" sz="6000" b="1" dirty="0">
              <a:latin typeface="+mn-ea"/>
            </a:endParaRPr>
          </a:p>
          <a:p>
            <a:pPr algn="ctr"/>
            <a:r>
              <a:rPr lang="ko-KR" altLang="en-US" sz="3200" dirty="0">
                <a:latin typeface="+mn-ea"/>
              </a:rPr>
              <a:t>자유롭게 </a:t>
            </a:r>
            <a:r>
              <a:rPr lang="ko-KR" altLang="en-US" sz="3200" dirty="0" smtClean="0">
                <a:latin typeface="+mn-ea"/>
              </a:rPr>
              <a:t>말해 보아요</a:t>
            </a:r>
            <a:endParaRPr lang="en-US" sz="6000" dirty="0">
              <a:latin typeface="+mn-ea"/>
            </a:endParaRPr>
          </a:p>
        </p:txBody>
      </p:sp>
      <p:sp>
        <p:nvSpPr>
          <p:cNvPr id="3" name="Cloud 2">
            <a:extLst>
              <a:ext uri="{FF2B5EF4-FFF2-40B4-BE49-F238E27FC236}">
                <a16:creationId xmlns="" xmlns:a16="http://schemas.microsoft.com/office/drawing/2014/main" id="{11A0284D-DE00-C647-A7A1-6BEEC50F00C2}"/>
              </a:ext>
            </a:extLst>
          </p:cNvPr>
          <p:cNvSpPr/>
          <p:nvPr/>
        </p:nvSpPr>
        <p:spPr>
          <a:xfrm>
            <a:off x="346158" y="2341756"/>
            <a:ext cx="2810108" cy="1828800"/>
          </a:xfrm>
          <a:prstGeom prst="cloud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부모님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="" xmlns:a16="http://schemas.microsoft.com/office/drawing/2014/main" id="{165847CA-7472-6C45-A2E4-2DF84D5047F5}"/>
              </a:ext>
            </a:extLst>
          </p:cNvPr>
          <p:cNvSpPr/>
          <p:nvPr/>
        </p:nvSpPr>
        <p:spPr>
          <a:xfrm>
            <a:off x="2246932" y="4170556"/>
            <a:ext cx="2810108" cy="1828800"/>
          </a:xfrm>
          <a:prstGeom prst="cloud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존댓말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="" xmlns:a16="http://schemas.microsoft.com/office/drawing/2014/main" id="{2070C8FE-7F11-7C43-9309-332A726FED94}"/>
              </a:ext>
            </a:extLst>
          </p:cNvPr>
          <p:cNvSpPr/>
          <p:nvPr/>
        </p:nvSpPr>
        <p:spPr>
          <a:xfrm>
            <a:off x="4791305" y="2204340"/>
            <a:ext cx="2810108" cy="1828800"/>
          </a:xfrm>
          <a:prstGeom prst="cloud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청소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="" xmlns:a16="http://schemas.microsoft.com/office/drawing/2014/main" id="{12AA4C5D-BEB4-CC41-A970-6060CD6D3C5B}"/>
              </a:ext>
            </a:extLst>
          </p:cNvPr>
          <p:cNvSpPr/>
          <p:nvPr/>
        </p:nvSpPr>
        <p:spPr>
          <a:xfrm>
            <a:off x="7134962" y="4232061"/>
            <a:ext cx="2810108" cy="1828800"/>
          </a:xfrm>
          <a:prstGeom prst="cloud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선물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="" xmlns:a16="http://schemas.microsoft.com/office/drawing/2014/main" id="{FA940079-829D-724C-9774-111D689BF407}"/>
              </a:ext>
            </a:extLst>
          </p:cNvPr>
          <p:cNvSpPr/>
          <p:nvPr/>
        </p:nvSpPr>
        <p:spPr>
          <a:xfrm>
            <a:off x="9151905" y="2204340"/>
            <a:ext cx="2810108" cy="1828800"/>
          </a:xfrm>
          <a:prstGeom prst="cloud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????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5537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321129" y="2236250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8</a:t>
            </a:r>
          </a:p>
        </p:txBody>
      </p:sp>
    </p:spTree>
    <p:extLst>
      <p:ext uri="{BB962C8B-B14F-4D97-AF65-F5344CB8AC3E}">
        <p14:creationId xmlns:p14="http://schemas.microsoft.com/office/powerpoint/2010/main" val="11341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1509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452E62A-9232-EE44-A23E-7A6666631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14358"/>
            <a:ext cx="12192000" cy="1915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D0B09D5-946F-D647-BB1A-B72C25363A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769"/>
          <a:stretch/>
        </p:blipFill>
        <p:spPr>
          <a:xfrm>
            <a:off x="-1" y="1944109"/>
            <a:ext cx="12192001" cy="43156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E4D47C7-A66C-214D-B3C5-FA53CB7A0A6D}"/>
              </a:ext>
            </a:extLst>
          </p:cNvPr>
          <p:cNvSpPr txBox="1"/>
          <p:nvPr/>
        </p:nvSpPr>
        <p:spPr>
          <a:xfrm>
            <a:off x="6632775" y="2945823"/>
            <a:ext cx="5329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부모님과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대화할 </a:t>
            </a:r>
            <a:r>
              <a:rPr lang="ko-KR" altLang="en-US" sz="2400" b="1" dirty="0">
                <a:solidFill>
                  <a:srgbClr val="0070C0"/>
                </a:solidFill>
              </a:rPr>
              <a:t>거예요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D0833FA-2317-1843-803E-6D975A9456A3}"/>
              </a:ext>
            </a:extLst>
          </p:cNvPr>
          <p:cNvSpPr txBox="1"/>
          <p:nvPr/>
        </p:nvSpPr>
        <p:spPr>
          <a:xfrm>
            <a:off x="5042099" y="5221645"/>
            <a:ext cx="5902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부모님을 모시고 다닐 거예요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0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452E62A-9232-EE44-A23E-7A6666631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755" y="198569"/>
            <a:ext cx="8829252" cy="12549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4E47AF7-297C-E647-858B-95F20B994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116" y="1707512"/>
            <a:ext cx="10024530" cy="44498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C55C240-7FF1-144B-91FB-E003FDD6B3FA}"/>
              </a:ext>
            </a:extLst>
          </p:cNvPr>
          <p:cNvSpPr txBox="1"/>
          <p:nvPr/>
        </p:nvSpPr>
        <p:spPr>
          <a:xfrm>
            <a:off x="4033482" y="2330663"/>
            <a:ext cx="53292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0070C0"/>
                </a:solidFill>
              </a:rPr>
              <a:t>부모님을 도와 드릴 거예요</a:t>
            </a:r>
            <a:endParaRPr lang="en-US" sz="22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ACFB88-05B0-9643-81E9-576E8E237D66}"/>
              </a:ext>
            </a:extLst>
          </p:cNvPr>
          <p:cNvSpPr txBox="1"/>
          <p:nvPr/>
        </p:nvSpPr>
        <p:spPr>
          <a:xfrm>
            <a:off x="5971875" y="3857050"/>
            <a:ext cx="6605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0070C0"/>
                </a:solidFill>
              </a:rPr>
              <a:t>부모님께 용돈을 드리고 싶어요</a:t>
            </a:r>
            <a:endParaRPr lang="en-US" sz="2200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BC13DFD-A5CD-1F49-B259-40AD9B3AB289}"/>
              </a:ext>
            </a:extLst>
          </p:cNvPr>
          <p:cNvSpPr txBox="1"/>
          <p:nvPr/>
        </p:nvSpPr>
        <p:spPr>
          <a:xfrm>
            <a:off x="5421830" y="5752934"/>
            <a:ext cx="53292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0070C0"/>
                </a:solidFill>
              </a:rPr>
              <a:t>부모님을 존경해요</a:t>
            </a:r>
            <a:endParaRPr lang="en-US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84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15094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References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6B86624-C3B1-0848-90CB-DBCE65A7512D}"/>
              </a:ext>
            </a:extLst>
          </p:cNvPr>
          <p:cNvSpPr/>
          <p:nvPr/>
        </p:nvSpPr>
        <p:spPr>
          <a:xfrm>
            <a:off x="250126" y="1327408"/>
            <a:ext cx="115942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https://www.youtube.com/watch?v=lTu9DNvWJ6I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5"/>
              </a:rPr>
              <a:t>https://ac-illust.com/ko/clip-art/666469/%EC%95%84%EB%B2%84%EC%A7%80%EC%99%80-%EC%95%84%EB%93%A4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6"/>
              </a:rPr>
              <a:t>https://www.crowdpic.net/photos/%EB%B6%80%EB%AA%A8%EB%8B%98&amp;order=small&amp;type=PNG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7"/>
              </a:rPr>
              <a:t>https://kor.pngtree.com/freepng/dad-carrying-daughter_4621766.html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8"/>
              </a:rPr>
              <a:t>https://quizlet.com/513052401/%EC%9E%AC%EC%99%B8%EB%8F%99%ED%8F%AC%EB%A5%BC-%EC%9C%84%ED%95%9C-%ED%95%9C%EA%B5%AD%EC%96%B4-3-1-unit-10-%EC%B2%AD%EC%86%8C%EB%A5%BC-%EB%8F%84%EC%99%80-%EB%93%9C%EB%A0%B8%EC%96%B4%EC%9A%94-flash-cards/</a:t>
            </a:r>
            <a:endParaRPr lang="en-US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smtClean="0"/>
              <a:t>3-1 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7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C16B899-7F62-FF49-B617-86DC39DBF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20" y="1490767"/>
            <a:ext cx="5582571" cy="4000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6039770" y="2890852"/>
            <a:ext cx="5966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부모님을 돕다</a:t>
            </a:r>
            <a:endParaRPr lang="en-US" sz="7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49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5854390" y="2467106"/>
            <a:ext cx="5966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부모님께 용돈을 드리다</a:t>
            </a:r>
            <a:endParaRPr lang="en-US" sz="7200" b="1" dirty="0">
              <a:solidFill>
                <a:srgbClr val="1F55B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BEC9140-4C71-DD42-9ADD-4AC6C6679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20" y="1396181"/>
            <a:ext cx="5675970" cy="40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6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6095998" y="2336855"/>
            <a:ext cx="5966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부모님을 모시고 다니다</a:t>
            </a:r>
            <a:endParaRPr lang="en-US" sz="72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8A1CF69-7596-DF4D-80F7-3CC85788F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82" y="1173122"/>
            <a:ext cx="5854390" cy="494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6039770" y="2458940"/>
            <a:ext cx="5966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부모님과 대화하다</a:t>
            </a:r>
            <a:endParaRPr lang="en-US" sz="72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477A430-533E-554E-B6FE-AB862A9C1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82" y="1506034"/>
            <a:ext cx="5669008" cy="422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5933979" y="2274837"/>
            <a:ext cx="5966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부모님께 효도하다</a:t>
            </a:r>
            <a:endParaRPr lang="en-US" sz="72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1ED1938-1B8F-0F41-BC73-865DC9FD2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73" y="1724723"/>
            <a:ext cx="53848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4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</a:t>
            </a:r>
            <a:endParaRPr lang="en-US" sz="48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B44CDA-3529-BB41-9C83-DC492E97DD08}"/>
              </a:ext>
            </a:extLst>
          </p:cNvPr>
          <p:cNvSpPr txBox="1"/>
          <p:nvPr/>
        </p:nvSpPr>
        <p:spPr>
          <a:xfrm>
            <a:off x="6039770" y="2545164"/>
            <a:ext cx="5966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1F55B2"/>
                </a:solidFill>
              </a:rPr>
              <a:t>부모님을 존경하다</a:t>
            </a:r>
            <a:endParaRPr lang="en-US" sz="72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8F5E10D-5EFF-024F-98C9-B6F052D48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90" y="1320468"/>
            <a:ext cx="6683796" cy="445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1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903</Words>
  <Application>Microsoft Office PowerPoint</Application>
  <PresentationFormat>Widescreen</PresentationFormat>
  <Paragraphs>192</Paragraphs>
  <Slides>33</Slides>
  <Notes>33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맑은 고딕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33</cp:revision>
  <dcterms:created xsi:type="dcterms:W3CDTF">2020-06-30T09:12:18Z</dcterms:created>
  <dcterms:modified xsi:type="dcterms:W3CDTF">2020-07-06T21:54:30Z</dcterms:modified>
</cp:coreProperties>
</file>